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0" autoAdjust="0"/>
  </p:normalViewPr>
  <p:slideViewPr>
    <p:cSldViewPr>
      <p:cViewPr>
        <p:scale>
          <a:sx n="100" d="100"/>
          <a:sy n="100" d="100"/>
        </p:scale>
        <p:origin x="-516" y="11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FA84B-0C0C-42D1-B8BB-F1A9E3878473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490CB-6EC2-4DDA-8089-CA72D3C97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13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490CB-6EC2-4DDA-8089-CA72D3C973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4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38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14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2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0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67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8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57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96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4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A4F12-C8CF-481C-857B-39A129A54B01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4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2400"/>
            <a:ext cx="8839200" cy="6476999"/>
          </a:xfrm>
        </p:spPr>
        <p:txBody>
          <a:bodyPr>
            <a:normAutofit fontScale="90000"/>
          </a:bodyPr>
          <a:lstStyle/>
          <a:p>
            <a:r>
              <a:rPr lang="en-US" sz="138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  <a:t>LOGO </a:t>
            </a:r>
            <a:br>
              <a:rPr lang="en-US" sz="138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</a:br>
            <a:r>
              <a:rPr lang="en-US" sz="138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  <a:t>DESIGN</a:t>
            </a:r>
            <a:br>
              <a:rPr lang="en-US" sz="138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</a:br>
            <a:r>
              <a:rPr lang="en-US" sz="107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  <a:t>ASSIGNMENT</a:t>
            </a:r>
            <a:r>
              <a:rPr lang="en-US" sz="36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  <a:t/>
            </a:r>
            <a:br>
              <a:rPr lang="en-US" sz="36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22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PART ONE (a)</a:t>
            </a:r>
            <a:endParaRPr lang="en-US" dirty="0"/>
          </a:p>
        </p:txBody>
      </p:sp>
      <p:pic>
        <p:nvPicPr>
          <p:cNvPr id="1026" name="Picture 2" descr="C:\Users\WANJIKU\Desktop\PROJECT\PAGE 1 a STILLWE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14399"/>
            <a:ext cx="5410200" cy="560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20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PART ONE (b) VARIATION 1</a:t>
            </a:r>
            <a:endParaRPr lang="en-US" dirty="0"/>
          </a:p>
        </p:txBody>
      </p:sp>
      <p:pic>
        <p:nvPicPr>
          <p:cNvPr id="3" name="Picture 2" descr="C:\Users\WANJIKU\Desktop\PROJECT\VARIATION 1 STILL WE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3999"/>
            <a:ext cx="5638800" cy="516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22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PART ONE (b) VARIATION 2</a:t>
            </a:r>
            <a:endParaRPr lang="en-US" dirty="0"/>
          </a:p>
        </p:txBody>
      </p:sp>
      <p:pic>
        <p:nvPicPr>
          <p:cNvPr id="3" name="Picture 2" descr="C:\Users\WANJIKU\Desktop\PROJECT\VARIATION 2 STILLWE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738938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7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ONE (b) VARIATION 3</a:t>
            </a:r>
            <a:endParaRPr lang="en-US" dirty="0"/>
          </a:p>
        </p:txBody>
      </p:sp>
      <p:pic>
        <p:nvPicPr>
          <p:cNvPr id="3" name="Picture 2" descr="C:\Users\WANJIKU\Desktop\PROJECT\VARIATION 3 STILLWE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86" y="1447800"/>
            <a:ext cx="559593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0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DRAWN IMAGES</a:t>
            </a:r>
            <a:endParaRPr lang="en-US" dirty="0"/>
          </a:p>
        </p:txBody>
      </p:sp>
      <p:pic>
        <p:nvPicPr>
          <p:cNvPr id="3" name="Picture 2" descr="C:\Users\WANJIKU\Desktop\PROJECT\IMG_20171115_0919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799"/>
            <a:ext cx="6781800" cy="487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78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DRAWN IMAGES</a:t>
            </a:r>
            <a:endParaRPr lang="en-US" dirty="0"/>
          </a:p>
        </p:txBody>
      </p:sp>
      <p:pic>
        <p:nvPicPr>
          <p:cNvPr id="3" name="Picture 2" descr="C:\Users\WANJIKU\Desktop\PROJECT\IMG_20171115_0919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0"/>
            <a:ext cx="658553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66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BY 4 300DPI LOGO 1</a:t>
            </a:r>
            <a:endParaRPr lang="en-US" dirty="0"/>
          </a:p>
        </p:txBody>
      </p:sp>
      <p:pic>
        <p:nvPicPr>
          <p:cNvPr id="3" name="Picture 2" descr="C:\Users\WANJIKU\Desktop\PROJECT\4 BY 4 LOGO STILLWE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76400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75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BY 4 300DPI LOGO 2</a:t>
            </a:r>
            <a:endParaRPr lang="en-US" dirty="0"/>
          </a:p>
        </p:txBody>
      </p:sp>
      <p:pic>
        <p:nvPicPr>
          <p:cNvPr id="3" name="Picture 2" descr="C:\Users\WANJIKU\Desktop\PROJECT\4 BY 4 LOGO STILLWELL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2220913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03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BY 4 300DPI LOGO 3</a:t>
            </a:r>
            <a:endParaRPr lang="en-US" dirty="0"/>
          </a:p>
        </p:txBody>
      </p:sp>
      <p:pic>
        <p:nvPicPr>
          <p:cNvPr id="3" name="Picture 2" descr="C:\Users\WANJIKU\Desktop\PROJECT\4 BY 4 LOGO STILLWELL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09800"/>
            <a:ext cx="4267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32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52</Words>
  <Application>Microsoft Office PowerPoint</Application>
  <PresentationFormat>On-screen Show (4:3)</PresentationFormat>
  <Paragraphs>11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LOGO  DESIGN ASSIGNMENT </vt:lpstr>
      <vt:lpstr>PART ONE (a)</vt:lpstr>
      <vt:lpstr>PART ONE (b) VARIATION 1</vt:lpstr>
      <vt:lpstr>PART ONE (b) VARIATION 2</vt:lpstr>
      <vt:lpstr>PART ONE (b) VARIATION 3</vt:lpstr>
      <vt:lpstr>HAND DRAWN IMAGES</vt:lpstr>
      <vt:lpstr>HAND DRAWN IMAGES</vt:lpstr>
      <vt:lpstr>4 BY 4 300DPI LOGO 1</vt:lpstr>
      <vt:lpstr>4 BY 4 300DPI LOGO 2</vt:lpstr>
      <vt:lpstr>4 BY 4 300DPI LOGO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LOGO DESIGN</dc:title>
  <dc:creator>WANJIKU</dc:creator>
  <cp:lastModifiedBy>WANJIKU</cp:lastModifiedBy>
  <cp:revision>9</cp:revision>
  <dcterms:created xsi:type="dcterms:W3CDTF">2017-11-14T07:47:37Z</dcterms:created>
  <dcterms:modified xsi:type="dcterms:W3CDTF">2017-11-15T06:49:15Z</dcterms:modified>
</cp:coreProperties>
</file>